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20-10-2021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24">
            <a:extLst>
              <a:ext uri="{FF2B5EF4-FFF2-40B4-BE49-F238E27FC236}">
                <a16:creationId xmlns:a16="http://schemas.microsoft.com/office/drawing/2014/main" xmlns="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xmlns="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xmlns="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xmlns="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xmlns="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xmlns="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xmlns="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xmlns="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xmlns="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xmlns="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xmlns="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xmlns="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xmlns="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xmlns="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xmlns="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xmlns="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:a16="http://schemas.microsoft.com/office/drawing/2014/main" xmlns="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xmlns="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xmlns="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:a16="http://schemas.microsoft.com/office/drawing/2014/main" xmlns="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:a16="http://schemas.microsoft.com/office/drawing/2014/main" xmlns="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xmlns="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xmlns="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xmlns="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xmlns="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xmlns="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xmlns="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:a16="http://schemas.microsoft.com/office/drawing/2014/main" xmlns="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xmlns="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:a16="http://schemas.microsoft.com/office/drawing/2014/main" xmlns="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xmlns="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xmlns="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xmlns="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xmlns="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xmlns="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:a16="http://schemas.microsoft.com/office/drawing/2014/main" xmlns="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xmlns="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xmlns="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:a16="http://schemas.microsoft.com/office/drawing/2014/main" xmlns="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:a16="http://schemas.microsoft.com/office/drawing/2014/main" xmlns="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:a16="http://schemas.microsoft.com/office/drawing/2014/main" xmlns="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xmlns="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xmlns="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xmlns="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xmlns="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:a16="http://schemas.microsoft.com/office/drawing/2014/main" xmlns="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:a16="http://schemas.microsoft.com/office/drawing/2014/main" xmlns="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  <p:sp>
        <p:nvSpPr>
          <p:cNvPr id="9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</a:rPr>
              <a:t>Learn New ABAP Syntax Code</a:t>
            </a: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:a16="http://schemas.microsoft.com/office/drawing/2014/main" xmlns="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9305</TotalTime>
  <Words>446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2021-10-20T09:47:47Z</dcterms:modified>
</cp:coreProperties>
</file>